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Уголки творчества  в группах</a:t>
            </a:r>
            <a:endParaRPr lang="ru-RU" b="1" dirty="0"/>
          </a:p>
        </p:txBody>
      </p:sp>
      <p:pic>
        <p:nvPicPr>
          <p:cNvPr id="1026" name="Picture 2" descr="C:\Users\Клавдия\Desktop\конкурс худ.эст\DSC082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204"/>
          <a:stretch>
            <a:fillRect/>
          </a:stretch>
        </p:blipFill>
        <p:spPr bwMode="auto">
          <a:xfrm>
            <a:off x="714348" y="1214422"/>
            <a:ext cx="7927452" cy="5338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Клавдия\Desktop\конкурс худ.эст\DSC08179.JPG"/>
          <p:cNvPicPr>
            <a:picLocks noChangeAspect="1" noChangeArrowheads="1"/>
          </p:cNvPicPr>
          <p:nvPr/>
        </p:nvPicPr>
        <p:blipFill>
          <a:blip r:embed="rId2"/>
          <a:srcRect l="12500" b="15625"/>
          <a:stretch>
            <a:fillRect/>
          </a:stretch>
        </p:blipFill>
        <p:spPr bwMode="auto">
          <a:xfrm>
            <a:off x="571472" y="714356"/>
            <a:ext cx="8001024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Клавдия\Desktop\конкурс худ.эст\DSC082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723653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лавдия\Desktop\конкурс худ.эст\DSC082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1446"/>
            <a:ext cx="8429684" cy="6322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лавдия\Desktop\конкурс худ.эст\DSC08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8286776" cy="6215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лавдия\Desktop\конкурс худ.эст\DSC08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1171" y="285728"/>
            <a:ext cx="6271144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DCIM\101MSDCF\DSC08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14290"/>
            <a:ext cx="5857916" cy="6453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лавдия\Desktop\конкурс худ.эст\DSC08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28" cy="6429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Клавдия\Desktop\конкурс худ.эст\DSC08191.JPG"/>
          <p:cNvPicPr>
            <a:picLocks noChangeAspect="1" noChangeArrowheads="1"/>
          </p:cNvPicPr>
          <p:nvPr/>
        </p:nvPicPr>
        <p:blipFill>
          <a:blip r:embed="rId2" cstate="print"/>
          <a:srcRect l="11080" t="3409"/>
          <a:stretch>
            <a:fillRect/>
          </a:stretch>
        </p:blipFill>
        <p:spPr bwMode="auto">
          <a:xfrm>
            <a:off x="642910" y="357166"/>
            <a:ext cx="7453332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Клавдия\Desktop\конкурс худ.эст\DSC082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72526" cy="6429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Клавдия\Desktop\конкурс худ.эст\DSC08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382027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4</Words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Уголки творчества  в группах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воспитание в мбдоу №3 «Аленушка»</dc:title>
  <dc:creator>Клавдия</dc:creator>
  <cp:lastModifiedBy>Альберт</cp:lastModifiedBy>
  <cp:revision>17</cp:revision>
  <dcterms:created xsi:type="dcterms:W3CDTF">2016-04-20T08:03:18Z</dcterms:created>
  <dcterms:modified xsi:type="dcterms:W3CDTF">2016-04-23T15:54:55Z</dcterms:modified>
</cp:coreProperties>
</file>